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704 − 110 = </a:t>
            </a:r>
            <a:r>
              <a:rPr lang="en-US" dirty="0">
                <a:solidFill>
                  <a:srgbClr val="43A047"/>
                </a:solidFill>
                <a:effectLst/>
              </a:rPr>
              <a:t>594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378</a:t>
            </a:r>
            <a:r>
              <a:rPr lang="en-US" dirty="0">
                <a:effectLst/>
              </a:rPr>
              <a:t> + 621 = 999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5s from 20 to 45: </a:t>
            </a:r>
            <a:r>
              <a:rPr lang="en-US" dirty="0">
                <a:solidFill>
                  <a:srgbClr val="43A047"/>
                </a:solidFill>
                <a:effectLst/>
              </a:rPr>
              <a:t>20, 25, 30, 35, 40, 45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more than 70 = </a:t>
            </a:r>
            <a:r>
              <a:rPr lang="en-US" dirty="0">
                <a:solidFill>
                  <a:srgbClr val="43A047"/>
                </a:solidFill>
                <a:effectLst/>
              </a:rPr>
              <a:t>80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6F1ADAD-B1D1-6695-CE10-517BBB0F8B5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804 −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704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8026345-2C92-C688-CF93-040F45EDE0C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523 + 179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C423AE98-4934-871F-76DE-E5E46B8A080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5s from 35 to 60: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B5B8306D-A4E0-9678-654E-1E9EB809E11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less than 101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804 −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r>
              <a:rPr lang="en-US" dirty="0">
                <a:effectLst/>
              </a:rPr>
              <a:t> = 704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523 + 179 = </a:t>
            </a:r>
            <a:r>
              <a:rPr lang="en-US" dirty="0">
                <a:solidFill>
                  <a:srgbClr val="43A047"/>
                </a:solidFill>
                <a:effectLst/>
              </a:rPr>
              <a:t>702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5s from 35 to 60: </a:t>
            </a:r>
            <a:r>
              <a:rPr lang="en-US" dirty="0">
                <a:solidFill>
                  <a:srgbClr val="43A047"/>
                </a:solidFill>
                <a:effectLst/>
              </a:rPr>
              <a:t>35, 40, 45, 50, 55, 60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less than 101 = </a:t>
            </a:r>
            <a:r>
              <a:rPr lang="en-US" dirty="0">
                <a:solidFill>
                  <a:srgbClr val="43A047"/>
                </a:solidFill>
                <a:effectLst/>
              </a:rPr>
              <a:t>91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02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and subtract up to two 3-digit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Find 10 more or 10 less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Skip counting by 5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2</a:t>
            </a:r>
            <a:r>
              <a:rPr lang="en-US" b="1" baseline="30000" dirty="0">
                <a:solidFill>
                  <a:srgbClr val="2779F5"/>
                </a:solidFill>
              </a:rPr>
              <a:t>nd</a:t>
            </a:r>
            <a:r>
              <a:rPr lang="en-US" b="1" dirty="0">
                <a:solidFill>
                  <a:srgbClr val="2779F5"/>
                </a:solidFill>
              </a:rPr>
              <a:t> Grade – Week 30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7D599A75-87DF-3A9F-6C02-57FACAB0595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304 − 204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9E1AC8B-4B72-DA55-E708-34310BA72A0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403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605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113E3264-DCEC-32B2-8425-92160DC418B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5s from 5 to 30: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E0B3E9B-98A8-B387-F04B-FF767CE47775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more than 40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304 − 204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403 + </a:t>
            </a:r>
            <a:r>
              <a:rPr lang="en-US" dirty="0">
                <a:solidFill>
                  <a:srgbClr val="43A047"/>
                </a:solidFill>
                <a:effectLst/>
              </a:rPr>
              <a:t>202</a:t>
            </a:r>
            <a:r>
              <a:rPr lang="en-US" dirty="0">
                <a:effectLst/>
              </a:rPr>
              <a:t> = 605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5s from 5 to 30: </a:t>
            </a:r>
            <a:r>
              <a:rPr lang="en-US" dirty="0">
                <a:solidFill>
                  <a:srgbClr val="43A047"/>
                </a:solidFill>
                <a:effectLst/>
              </a:rPr>
              <a:t>5, 10, 15, 20, 25, 30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more than 40 =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BD4C1CE2-8BBB-3B79-91FE-5CBC066BA02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502 − 102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9B04486-C5A8-1904-C5E4-479D18CE0F3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612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823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629017E-5713-D5D1-8ADF-7F75B5BDAE3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5s from 10 to 35: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F2E7D991-7E4B-A398-7AD7-31BC8377708B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less than 99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502 − 102 = </a:t>
            </a:r>
            <a:r>
              <a:rPr lang="en-US" dirty="0">
                <a:solidFill>
                  <a:srgbClr val="43A047"/>
                </a:solidFill>
                <a:effectLst/>
              </a:rPr>
              <a:t>400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612 + </a:t>
            </a:r>
            <a:r>
              <a:rPr lang="en-US" dirty="0">
                <a:solidFill>
                  <a:srgbClr val="43A047"/>
                </a:solidFill>
                <a:effectLst/>
              </a:rPr>
              <a:t>211</a:t>
            </a:r>
            <a:r>
              <a:rPr lang="en-US" dirty="0">
                <a:effectLst/>
              </a:rPr>
              <a:t> = 823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5s from 10 to 35: </a:t>
            </a:r>
            <a:r>
              <a:rPr lang="en-US" dirty="0">
                <a:solidFill>
                  <a:srgbClr val="43A047"/>
                </a:solidFill>
                <a:effectLst/>
              </a:rPr>
              <a:t>10, 15, 20, 25, 30, 35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less than 99 = </a:t>
            </a:r>
            <a:r>
              <a:rPr lang="en-US" dirty="0">
                <a:solidFill>
                  <a:srgbClr val="43A047"/>
                </a:solidFill>
                <a:effectLst/>
              </a:rPr>
              <a:t>89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DAD8712-B689-A02B-7236-34B9820F72D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− 101 = 702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104F6CE-93C6-70A3-54C8-64382D429A2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214 + 286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7D827657-EC52-CDCF-4648-BB1BF693D65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5s from 15 to 40: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99F180FC-3594-9788-8101-72E43767C8A7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65 = 10 more than </a:t>
            </a:r>
            <a:r>
              <a:rPr lang="en-US" b="1" dirty="0">
                <a:effectLst/>
              </a:rPr>
              <a:t>?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803</a:t>
            </a:r>
            <a:r>
              <a:rPr lang="en-US" dirty="0">
                <a:effectLst/>
              </a:rPr>
              <a:t> − 101 = 702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214 + 286 = </a:t>
            </a:r>
            <a:r>
              <a:rPr lang="en-US" dirty="0">
                <a:solidFill>
                  <a:srgbClr val="43A047"/>
                </a:solidFill>
                <a:effectLst/>
              </a:rPr>
              <a:t>500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5s from 15 to 40: </a:t>
            </a:r>
            <a:r>
              <a:rPr lang="en-US" dirty="0">
                <a:solidFill>
                  <a:srgbClr val="43A047"/>
                </a:solidFill>
                <a:effectLst/>
              </a:rPr>
              <a:t>15, 20, 25, 30, 35, 40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65 = 10 more than </a:t>
            </a:r>
            <a:r>
              <a:rPr lang="en-US" dirty="0">
                <a:solidFill>
                  <a:srgbClr val="43A047"/>
                </a:solidFill>
                <a:effectLst/>
              </a:rPr>
              <a:t>55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30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79C21B55-7042-CC5C-75B3-2E307ECC274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704 − 110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4CD8664-560E-1665-6D73-82AFEF07525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+ 621 = 999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08931067-14FE-97FB-B18D-1BE9AB40EB5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5s from 20 to 45: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445E7799-47AE-4B28-CAE9-E8F50E9CAF0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more than 70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425</Words>
  <Application>Microsoft Macintosh PowerPoint</Application>
  <PresentationFormat>Widescreen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2024-12-19T09:25:31Z</dcterms:modified>
</cp:coreProperties>
</file>